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9"/>
    <p:restoredTop sz="94610"/>
  </p:normalViewPr>
  <p:slideViewPr>
    <p:cSldViewPr snapToGrid="0" snapToObjects="1">
      <p:cViewPr varScale="1">
        <p:scale>
          <a:sx n="183" d="100"/>
          <a:sy n="183" d="100"/>
        </p:scale>
        <p:origin x="1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סכום ₪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1F2937"/>
                    </a:solidFill>
                    <a:latin typeface="Arial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שפיל</c:v>
                </c:pt>
                <c:pt idx="1">
                  <c:v>מדפסות/טלוויזיות</c:v>
                </c:pt>
                <c:pt idx="2">
                  <c:v>תשורות</c:v>
                </c:pt>
                <c:pt idx="3">
                  <c:v>חד פעמי</c:v>
                </c:pt>
                <c:pt idx="4">
                  <c:v>מיגון עובד</c:v>
                </c:pt>
                <c:pt idx="5">
                  <c:v>ריהוט</c:v>
                </c:pt>
                <c:pt idx="6">
                  <c:v>הוצלא</c:v>
                </c:pt>
                <c:pt idx="7">
                  <c:v>פרזול</c:v>
                </c:pt>
                <c:pt idx="8">
                  <c:v>ספרים</c:v>
                </c:pt>
                <c:pt idx="9">
                  <c:v>אחוז 1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23905</c:v>
                </c:pt>
                <c:pt idx="1">
                  <c:v>12800</c:v>
                </c:pt>
                <c:pt idx="2">
                  <c:v>10000</c:v>
                </c:pt>
                <c:pt idx="3">
                  <c:v>10000</c:v>
                </c:pt>
                <c:pt idx="4">
                  <c:v>5000</c:v>
                </c:pt>
                <c:pt idx="5">
                  <c:v>8000</c:v>
                </c:pt>
                <c:pt idx="6">
                  <c:v>8000</c:v>
                </c:pt>
                <c:pt idx="7">
                  <c:v>7000</c:v>
                </c:pt>
                <c:pt idx="8">
                  <c:v>8295</c:v>
                </c:pt>
                <c:pt idx="9">
                  <c:v>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21-F340-856B-11D7722AD1F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74151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74151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5F7FA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עלות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A274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24CD-E849-B446-6F10A0C93520}"/>
              </c:ext>
            </c:extLst>
          </c:dPt>
          <c:dPt>
            <c:idx val="1"/>
            <c:bubble3D val="0"/>
            <c:spPr>
              <a:solidFill>
                <a:srgbClr val="1E3A5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24CD-E849-B446-6F10A0C93520}"/>
              </c:ext>
            </c:extLst>
          </c:dPt>
          <c:dPt>
            <c:idx val="2"/>
            <c:bubble3D val="0"/>
            <c:spPr>
              <a:solidFill>
                <a:srgbClr val="C8A84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24CD-E849-B446-6F10A0C93520}"/>
              </c:ext>
            </c:extLst>
          </c:dPt>
          <c:dPt>
            <c:idx val="3"/>
            <c:bubble3D val="0"/>
            <c:spPr>
              <a:solidFill>
                <a:srgbClr val="4A7AB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24CD-E849-B446-6F10A0C93520}"/>
              </c:ext>
            </c:extLst>
          </c:dPt>
          <c:dPt>
            <c:idx val="4"/>
            <c:bubble3D val="0"/>
            <c:spPr>
              <a:solidFill>
                <a:srgbClr val="6BA3D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24CD-E849-B446-6F10A0C93520}"/>
              </c:ext>
            </c:extLst>
          </c:dPt>
          <c:dPt>
            <c:idx val="5"/>
            <c:bubble3D val="0"/>
            <c:spPr>
              <a:solidFill>
                <a:srgbClr val="B0C4D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24CD-E849-B446-6F10A0C93520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he-I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4CD-E849-B446-6F10A0C93520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he-I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4CD-E849-B446-6F10A0C93520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he-I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4CD-E849-B446-6F10A0C93520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he-I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4CD-E849-B446-6F10A0C93520}"/>
                </c:ext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he-I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4CD-E849-B446-6F10A0C93520}"/>
                </c:ext>
              </c:extLst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he-I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4CD-E849-B446-6F10A0C93520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he-IL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פתיחת מחזור</c:v>
                </c:pt>
                <c:pt idx="1">
                  <c:v>משתחררים</c:v>
                </c:pt>
                <c:pt idx="2">
                  <c:v>חגים</c:v>
                </c:pt>
                <c:pt idx="3">
                  <c:v>העצמה</c:v>
                </c:pt>
                <c:pt idx="4">
                  <c:v>עליית מחזור</c:v>
                </c:pt>
                <c:pt idx="5">
                  <c:v>שונות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26000</c:v>
                </c:pt>
                <c:pt idx="1">
                  <c:v>21300</c:v>
                </c:pt>
                <c:pt idx="2">
                  <c:v>29400</c:v>
                </c:pt>
                <c:pt idx="3">
                  <c:v>16800</c:v>
                </c:pt>
                <c:pt idx="4">
                  <c:v>15750</c:v>
                </c:pt>
                <c:pt idx="5">
                  <c:v>18900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4CD-E849-B446-6F10A0C935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  <c:showDLblsOverMax val="1"/>
  </c:chart>
  <c:spPr>
    <a:solidFill>
      <a:srgbClr val="F5F7FA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1140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תכנון תקציבי 2026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2860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600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גדוד 51 – הבוקעים הראשון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4206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500" dirty="0">
                <a:solidFill>
                  <a:srgbClr val="AABB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מצגת למפקד | 2026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3716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30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סקירת תקציבים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91440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0" y="914400"/>
            <a:ext cx="91440" cy="1463040"/>
          </a:xfrm>
          <a:prstGeom prst="rect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080760" y="10058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תקציב מפקד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080760" y="14173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26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110,000 ₪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080760" y="20116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מנע"ל לוג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108960" y="91440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108960" y="914400"/>
            <a:ext cx="91440" cy="1463040"/>
          </a:xfrm>
          <a:prstGeom prst="rect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46120" y="10058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אמץ לוחם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246120" y="14173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26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85,000 ₪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3246120" y="20116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רס"ר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4320" y="91440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914400"/>
            <a:ext cx="91440" cy="1463040"/>
          </a:xfrm>
          <a:prstGeom prst="rect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10058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רווחה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11480" y="14173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26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13,500 ₪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411480" y="20116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שלישה (רבעון)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0" y="260604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943600" y="2606040"/>
            <a:ext cx="91440" cy="1463040"/>
          </a:xfrm>
          <a:prstGeom prst="rect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80760" y="26974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בודדים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080760" y="31089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26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15,000 ₪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6080760" y="37033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רס"ר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108960" y="260604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108960" y="2606040"/>
            <a:ext cx="91440" cy="1463040"/>
          </a:xfrm>
          <a:prstGeom prst="rect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46120" y="26974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קרן יחידה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246120" y="31089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26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9,000 ₪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3246120" y="37033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רס"ר (רבעוני)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74320" y="2606040"/>
            <a:ext cx="2651760" cy="1463040"/>
          </a:xfrm>
          <a:prstGeom prst="rect">
            <a:avLst/>
          </a:prstGeom>
          <a:solidFill>
            <a:srgbClr val="1A2744"/>
          </a:solidFill>
          <a:ln w="25400">
            <a:solidFill>
              <a:srgbClr val="C8A84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74320" y="2606040"/>
            <a:ext cx="91440" cy="1463040"/>
          </a:xfrm>
          <a:prstGeom prst="rect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11480" y="26974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40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סה"כ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11480" y="31089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≈242,620 ₪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3716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8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תקציב מפקד – 110,000 ₪</a:t>
            </a:r>
            <a:endParaRPr lang="en-US" sz="28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274320" y="868680"/>
          <a:ext cx="566928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6217920" y="1005840"/>
            <a:ext cx="2651760" cy="713232"/>
          </a:xfrm>
          <a:prstGeom prst="rect">
            <a:avLst/>
          </a:prstGeom>
          <a:solidFill>
            <a:srgbClr val="F5F7FA"/>
          </a:solidFill>
          <a:ln w="12700">
            <a:solidFill>
              <a:srgbClr val="D0D8E8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263640" y="102412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סה"כ תקציב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6263640" y="128016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6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110,000 ₪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6217920" y="1920240"/>
            <a:ext cx="2651760" cy="713232"/>
          </a:xfrm>
          <a:prstGeom prst="rect">
            <a:avLst/>
          </a:prstGeom>
          <a:solidFill>
            <a:srgbClr val="F5F7FA"/>
          </a:solidFill>
          <a:ln w="12700">
            <a:solidFill>
              <a:srgbClr val="D0D8E8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263640" y="193852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נוצל עד כה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6263640" y="219456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6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₪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6217920" y="2834640"/>
            <a:ext cx="2651760" cy="713232"/>
          </a:xfrm>
          <a:prstGeom prst="rect">
            <a:avLst/>
          </a:prstGeom>
          <a:solidFill>
            <a:srgbClr val="F5F7FA"/>
          </a:solidFill>
          <a:ln w="12700">
            <a:solidFill>
              <a:srgbClr val="D0D8E8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263640" y="285292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יתרה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6263640" y="310896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6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110,000 ₪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6217920" y="3749040"/>
            <a:ext cx="2651760" cy="713232"/>
          </a:xfrm>
          <a:prstGeom prst="rect">
            <a:avLst/>
          </a:prstGeom>
          <a:solidFill>
            <a:srgbClr val="F5F7FA"/>
          </a:solidFill>
          <a:ln w="12700">
            <a:solidFill>
              <a:srgbClr val="D0D8E8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263640" y="376732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אחריות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6263640" y="402336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600" b="1" dirty="0" err="1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מנע</a:t>
            </a:r>
            <a:r>
              <a:rPr lang="en-US" sz="16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לוג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3716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8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אמץ לוחם – תשורות ומופעים 2026</a:t>
            </a:r>
            <a:endParaRPr lang="en-US" sz="28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182880" y="868680"/>
          <a:ext cx="4572000" cy="393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0" y="914400"/>
          <a:ext cx="3840480" cy="384048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060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קטגוריה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עלות שנתית ₪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פתיחת מחזור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26,000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משתחררים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21,300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חגים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29,400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העצמה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16,800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עליית מחזור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15,750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שונות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18,900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סה"כ משוער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1A274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128,150 ₪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סיכום והמלצות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8321040" y="1417320"/>
            <a:ext cx="347472" cy="347472"/>
          </a:xfrm>
          <a:prstGeom prst="ellipse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321040" y="141732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סה"כ תקציב שנתי: כ-242,620 ₪ לפי לוח הבקרה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8321040" y="2075688"/>
            <a:ext cx="347472" cy="347472"/>
          </a:xfrm>
          <a:prstGeom prst="ellipse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321040" y="20756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2075688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הגדרת אחריות ברורה לכל קטגוריה – רס"ר, שלישה, </a:t>
            </a:r>
            <a:r>
              <a:rPr lang="en-US" sz="14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מנע</a:t>
            </a: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לוג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321040" y="2734056"/>
            <a:ext cx="347472" cy="347472"/>
          </a:xfrm>
          <a:prstGeom prst="ellipse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321040" y="2734056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2734056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מעקב רבעוני – לפחות אחת לרבעון לעדכון ניצול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321040" y="3392424"/>
            <a:ext cx="347472" cy="347472"/>
          </a:xfrm>
          <a:prstGeom prst="ellipse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321040" y="3392424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3392424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סעיפים ללא תקציב מוגדר (שכולות, ספורט) – יש להסדיר בנפרד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321040" y="4050792"/>
            <a:ext cx="347472" cy="347472"/>
          </a:xfrm>
          <a:prstGeom prst="ellipse">
            <a:avLst/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21040" y="405079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156</Words>
  <Application>Microsoft Macintosh PowerPoint</Application>
  <PresentationFormat>‫הצגה על המסך (16:9)</PresentationFormat>
  <Paragraphs>68</Paragraphs>
  <Slides>5</Slides>
  <Notes>5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1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7" baseType="lpstr">
      <vt:lpstr>Arial</vt:lpstr>
      <vt:lpstr>Office Theme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שניר כהן</cp:lastModifiedBy>
  <cp:revision>2</cp:revision>
  <dcterms:created xsi:type="dcterms:W3CDTF">2026-03-02T20:26:08Z</dcterms:created>
  <dcterms:modified xsi:type="dcterms:W3CDTF">2026-03-02T20:33:20Z</dcterms:modified>
</cp:coreProperties>
</file>